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1" r:id="rId1"/>
  </p:sldMasterIdLst>
  <p:notesMasterIdLst>
    <p:notesMasterId r:id="rId20"/>
  </p:notesMasterIdLst>
  <p:sldIdLst>
    <p:sldId id="256" r:id="rId2"/>
    <p:sldId id="257" r:id="rId3"/>
    <p:sldId id="258" r:id="rId4"/>
    <p:sldId id="259" r:id="rId5"/>
    <p:sldId id="260" r:id="rId6"/>
    <p:sldId id="261" r:id="rId7"/>
    <p:sldId id="262" r:id="rId8"/>
    <p:sldId id="263" r:id="rId9"/>
    <p:sldId id="264" r:id="rId10"/>
    <p:sldId id="266" r:id="rId11"/>
    <p:sldId id="267" r:id="rId12"/>
    <p:sldId id="268" r:id="rId13"/>
    <p:sldId id="269" r:id="rId14"/>
    <p:sldId id="270" r:id="rId15"/>
    <p:sldId id="271" r:id="rId16"/>
    <p:sldId id="272" r:id="rId17"/>
    <p:sldId id="273" r:id="rId18"/>
    <p:sldId id="276"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55" d="100"/>
          <a:sy n="55" d="100"/>
        </p:scale>
        <p:origin x="-648"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notesMaster" Target="notesMasters/notesMaster1.xml"/><Relationship Id="rId21" Type="http://schemas.openxmlformats.org/officeDocument/2006/relationships/printerSettings" Target="printerSettings/printerSettings1.bin"/><Relationship Id="rId22" Type="http://schemas.openxmlformats.org/officeDocument/2006/relationships/presProps" Target="presProps.xml"/><Relationship Id="rId23" Type="http://schemas.openxmlformats.org/officeDocument/2006/relationships/viewProps" Target="viewProps.xml"/><Relationship Id="rId24" Type="http://schemas.openxmlformats.org/officeDocument/2006/relationships/theme" Target="theme/theme1.xml"/><Relationship Id="rId2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1F2CC01-6B5D-1E42-B1C0-8AAFAB8C6939}" type="datetimeFigureOut">
              <a:rPr lang="en-US" smtClean="0"/>
              <a:t>9/15/18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3A3CF16-70BA-AA47-A214-DB96949731EA}" type="slidenum">
              <a:rPr lang="en-US" smtClean="0"/>
              <a:t>‹#›</a:t>
            </a:fld>
            <a:endParaRPr lang="en-US"/>
          </a:p>
        </p:txBody>
      </p:sp>
    </p:spTree>
    <p:extLst>
      <p:ext uri="{BB962C8B-B14F-4D97-AF65-F5344CB8AC3E}">
        <p14:creationId xmlns:p14="http://schemas.microsoft.com/office/powerpoint/2010/main" val="82086453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3A3CF16-70BA-AA47-A214-DB96949731EA}" type="slidenum">
              <a:rPr lang="en-US" smtClean="0"/>
              <a:t>4</a:t>
            </a:fld>
            <a:endParaRPr lang="en-US"/>
          </a:p>
        </p:txBody>
      </p:sp>
    </p:spTree>
    <p:extLst>
      <p:ext uri="{BB962C8B-B14F-4D97-AF65-F5344CB8AC3E}">
        <p14:creationId xmlns:p14="http://schemas.microsoft.com/office/powerpoint/2010/main" val="4611161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A3CF16-70BA-AA47-A214-DB96949731EA}" type="slidenum">
              <a:rPr lang="en-US" smtClean="0"/>
              <a:t>16</a:t>
            </a:fld>
            <a:endParaRPr lang="en-US"/>
          </a:p>
        </p:txBody>
      </p:sp>
    </p:spTree>
    <p:extLst>
      <p:ext uri="{BB962C8B-B14F-4D97-AF65-F5344CB8AC3E}">
        <p14:creationId xmlns:p14="http://schemas.microsoft.com/office/powerpoint/2010/main" val="6528542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ound Diagonal Corner Rectangle 6"/>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Title 7"/>
          <p:cNvSpPr>
            <a:spLocks noGrp="1"/>
          </p:cNvSpPr>
          <p:nvPr>
            <p:ph type="ctrTitle"/>
          </p:nvPr>
        </p:nvSpPr>
        <p:spPr>
          <a:xfrm>
            <a:off x="464234" y="381001"/>
            <a:ext cx="8229600" cy="2209800"/>
          </a:xfrm>
        </p:spPr>
        <p:txBody>
          <a:bodyPr lIns="45720" rIns="228600" anchor="b">
            <a:normAutofit/>
          </a:bodyPr>
          <a:lstStyle>
            <a:lvl1pPr marL="0" algn="r">
              <a:defRPr sz="4800"/>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0" name="Date Placeholder 9"/>
          <p:cNvSpPr>
            <a:spLocks noGrp="1"/>
          </p:cNvSpPr>
          <p:nvPr>
            <p:ph type="dt" sz="half" idx="10"/>
          </p:nvPr>
        </p:nvSpPr>
        <p:spPr>
          <a:xfrm>
            <a:off x="5562600" y="6509004"/>
            <a:ext cx="3002280" cy="274320"/>
          </a:xfrm>
        </p:spPr>
        <p:txBody>
          <a:bodyPr vert="horz" rtlCol="0"/>
          <a:lstStyle>
            <a:extLst/>
          </a:lstStyle>
          <a:p>
            <a:fld id="{0A98AF03-7270-45C2-A683-C5E353EF01A5}" type="datetime4">
              <a:rPr lang="en-US" smtClean="0"/>
              <a:pPr/>
              <a:t>September 15, 2018</a:t>
            </a:fld>
            <a:endParaRPr lang="en-US" dirty="0"/>
          </a:p>
        </p:txBody>
      </p:sp>
      <p:sp>
        <p:nvSpPr>
          <p:cNvPr id="11" name="Slide Number Placeholder 10"/>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8B37D5FE-740C-46F5-801A-FA5477D9711F}" type="slidenum">
              <a:rPr lang="en-US" smtClean="0"/>
              <a:pPr/>
              <a:t>‹#›</a:t>
            </a:fld>
            <a:endParaRPr lang="en-US" dirty="0"/>
          </a:p>
        </p:txBody>
      </p:sp>
      <p:sp>
        <p:nvSpPr>
          <p:cNvPr id="12" name="Footer Placeholder 11"/>
          <p:cNvSpPr>
            <a:spLocks noGrp="1"/>
          </p:cNvSpPr>
          <p:nvPr>
            <p:ph type="ftr" sz="quarter" idx="12"/>
          </p:nvPr>
        </p:nvSpPr>
        <p:spPr>
          <a:xfrm>
            <a:off x="1600200" y="6509004"/>
            <a:ext cx="3907464" cy="274320"/>
          </a:xfrm>
        </p:spPr>
        <p:txBody>
          <a:bodyPr vert="horz" rtlCol="0"/>
          <a:lstStyle>
            <a:extLst/>
          </a:lstStyle>
          <a:p>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A2FB5AFD-D735-4504-A039-ADEBB6448D55}" type="datetime4">
              <a:rPr lang="en-US" smtClean="0"/>
              <a:pPr/>
              <a:t>September 15, 2018</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8B37D5FE-740C-46F5-801A-FA5477D9711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lgn="l">
              <a:defRPr/>
            </a:lvl1pPr>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AB5C8118-FB93-4E87-B380-0175F2FE2167}" type="datetime4">
              <a:rPr lang="en-US" smtClean="0"/>
              <a:pPr/>
              <a:t>September 15, 2018</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8B37D5FE-740C-46F5-801A-FA5477D9711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05A93482-8E69-40F7-BCAD-5662A6CADB27}" type="datetime4">
              <a:rPr lang="en-US" smtClean="0"/>
              <a:pPr/>
              <a:t>September 15, 2018</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8B37D5FE-740C-46F5-801A-FA5477D9711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7" name="Rectangle 6"/>
          <p:cNvSpPr/>
          <p:nvPr/>
        </p:nvSpPr>
        <p:spPr>
          <a:xfrm>
            <a:off x="1000128" y="3267456"/>
            <a:ext cx="74066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287713"/>
            <a:ext cx="7772400" cy="1509712"/>
          </a:xfrm>
        </p:spPr>
        <p:txBody>
          <a:bodyPr rIns="128016" anchor="t"/>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a:xfrm>
            <a:off x="5562600" y="6513670"/>
            <a:ext cx="3002280" cy="274320"/>
          </a:xfrm>
        </p:spPr>
        <p:txBody>
          <a:bodyPr vert="horz" rtlCol="0"/>
          <a:lstStyle>
            <a:extLst/>
          </a:lstStyle>
          <a:p>
            <a:fld id="{FBB7EAE1-CAAC-4AEF-919E-158692B1E55E}" type="datetime4">
              <a:rPr lang="en-US" smtClean="0"/>
              <a:pPr/>
              <a:t>September 15, 2018</a:t>
            </a:fld>
            <a:endParaRPr lang="en-US"/>
          </a:p>
        </p:txBody>
      </p:sp>
      <p:sp>
        <p:nvSpPr>
          <p:cNvPr id="9" name="Slide Number Placeholder 8"/>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8B37D5FE-740C-46F5-801A-FA5477D9711F}" type="slidenum">
              <a:rPr lang="en-US" smtClean="0"/>
              <a:pPr/>
              <a:t>‹#›</a:t>
            </a:fld>
            <a:endParaRPr lang="en-US"/>
          </a:p>
        </p:txBody>
      </p:sp>
      <p:sp>
        <p:nvSpPr>
          <p:cNvPr id="10" name="Footer Placeholder 9"/>
          <p:cNvSpPr>
            <a:spLocks noGrp="1"/>
          </p:cNvSpPr>
          <p:nvPr>
            <p:ph type="ftr" sz="quarter" idx="12"/>
          </p:nvPr>
        </p:nvSpPr>
        <p:spPr>
          <a:xfrm>
            <a:off x="1600200" y="6513670"/>
            <a:ext cx="3907464" cy="274320"/>
          </a:xfrm>
        </p:spPr>
        <p:txBody>
          <a:bodyPr vert="horz" rtlCol="0"/>
          <a:lstStyle>
            <a:extLst/>
          </a:lstStyle>
          <a:p>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9525A706-D8F2-4D1A-855A-CADC92600C26}" type="datetime4">
              <a:rPr lang="en-US" smtClean="0"/>
              <a:pPr/>
              <a:t>September 15, 2018</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a:xfrm>
            <a:off x="8641080" y="6514568"/>
            <a:ext cx="464288" cy="274320"/>
          </a:xfrm>
        </p:spPr>
        <p:txBody>
          <a:bodyPr/>
          <a:lstStyle>
            <a:extLst/>
          </a:lstStyle>
          <a:p>
            <a:fld id="{8B37D5FE-740C-46F5-801A-FA5477D9711F}" type="slidenum">
              <a:rPr lang="en-US" smtClean="0"/>
              <a:pPr/>
              <a:t>‹#›</a:t>
            </a:fld>
            <a:endParaRPr lang="en-US"/>
          </a:p>
        </p:txBody>
      </p:sp>
      <p:sp>
        <p:nvSpPr>
          <p:cNvPr id="10" name="Rectangle 9"/>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p:nvPr/>
        </p:nvSpPr>
        <p:spPr>
          <a:xfrm>
            <a:off x="616744"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11" name="Rectangle 10"/>
          <p:cNvSpPr/>
          <p:nvPr/>
        </p:nvSpPr>
        <p:spPr>
          <a:xfrm>
            <a:off x="4800600"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2" name="Title 1"/>
          <p:cNvSpPr>
            <a:spLocks noGrp="1"/>
          </p:cNvSpPr>
          <p:nvPr>
            <p:ph type="title"/>
          </p:nvPr>
        </p:nvSpPr>
        <p:spPr>
          <a:xfrm>
            <a:off x="457200" y="251948"/>
            <a:ext cx="8229600"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941763"/>
          </a:xfrm>
        </p:spPr>
        <p:txBody>
          <a:bodyPr lIns="91440"/>
          <a:lstStyle>
            <a:lvl1pPr>
              <a:defRPr sz="22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99B4F123-1704-49AC-9D15-C4B1462B8014}" type="datetime4">
              <a:rPr lang="en-US" smtClean="0"/>
              <a:pPr/>
              <a:t>September 15, 2018</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a:xfrm>
            <a:off x="8641080" y="6514568"/>
            <a:ext cx="464288" cy="274320"/>
          </a:xfrm>
        </p:spPr>
        <p:txBody>
          <a:bodyPr/>
          <a:lstStyle>
            <a:extLst/>
          </a:lstStyle>
          <a:p>
            <a:fld id="{8B37D5FE-740C-46F5-801A-FA5477D9711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53218"/>
            <a:ext cx="8229600"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E3127EC2-47FB-48A1-8644-C8A81DDAA119}" type="datetime4">
              <a:rPr lang="en-US" smtClean="0"/>
              <a:pPr/>
              <a:t>September 15, 2018</a:t>
            </a:fld>
            <a:endParaRPr lang="en-US"/>
          </a:p>
        </p:txBody>
      </p:sp>
      <p:sp>
        <p:nvSpPr>
          <p:cNvPr id="4" name="Footer Placeholder 3"/>
          <p:cNvSpPr>
            <a:spLocks noGrp="1"/>
          </p:cNvSpPr>
          <p:nvPr>
            <p:ph type="ftr" sz="quarter" idx="11"/>
          </p:nvPr>
        </p:nvSpPr>
        <p:spPr/>
        <p:txBody>
          <a:bodyPr/>
          <a:lstStyle>
            <a:extLst/>
          </a:lstStyle>
          <a:p>
            <a:endParaRPr lang="en-US" dirty="0"/>
          </a:p>
        </p:txBody>
      </p:sp>
      <p:sp>
        <p:nvSpPr>
          <p:cNvPr id="5" name="Slide Number Placeholder 4"/>
          <p:cNvSpPr>
            <a:spLocks noGrp="1"/>
          </p:cNvSpPr>
          <p:nvPr>
            <p:ph type="sldNum" sz="quarter" idx="12"/>
          </p:nvPr>
        </p:nvSpPr>
        <p:spPr/>
        <p:txBody>
          <a:bodyPr/>
          <a:lstStyle>
            <a:extLst/>
          </a:lstStyle>
          <a:p>
            <a:fld id="{8B37D5FE-740C-46F5-801A-FA5477D9711F}" type="slidenum">
              <a:rPr lang="en-US" smtClean="0"/>
              <a:pPr/>
              <a:t>‹#›</a:t>
            </a:fld>
            <a:endParaRPr lang="en-US"/>
          </a:p>
        </p:txBody>
      </p:sp>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AE3EC3ED-7435-49F9-84C8-03CCA2F8DEDB}" type="datetime4">
              <a:rPr lang="en-US" smtClean="0"/>
              <a:pPr/>
              <a:t>September 15, 2018</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8B37D5FE-740C-46F5-801A-FA5477D9711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5057552" y="105765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963136" y="304800"/>
            <a:ext cx="3931920" cy="762000"/>
          </a:xfrm>
        </p:spPr>
        <p:txBody>
          <a:bodyPr anchor="b"/>
          <a:lstStyle>
            <a:lvl1pPr marL="0" algn="r">
              <a:buNone/>
              <a:defRPr sz="2000" b="1"/>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9" name="Date Placeholder 8"/>
          <p:cNvSpPr>
            <a:spLocks noGrp="1"/>
          </p:cNvSpPr>
          <p:nvPr>
            <p:ph type="dt" sz="half" idx="10"/>
          </p:nvPr>
        </p:nvSpPr>
        <p:spPr>
          <a:xfrm>
            <a:off x="5562600" y="6513670"/>
            <a:ext cx="3002280" cy="274320"/>
          </a:xfrm>
        </p:spPr>
        <p:txBody>
          <a:bodyPr vert="horz" rtlCol="0"/>
          <a:lstStyle>
            <a:extLst/>
          </a:lstStyle>
          <a:p>
            <a:fld id="{3FC49BF1-FCD3-4395-8FF6-0047AF66228E}" type="datetime4">
              <a:rPr lang="en-US" smtClean="0"/>
              <a:pPr/>
              <a:t>September 15, 2018</a:t>
            </a:fld>
            <a:endParaRPr lang="en-US"/>
          </a:p>
        </p:txBody>
      </p:sp>
      <p:sp>
        <p:nvSpPr>
          <p:cNvPr id="10" name="Slide Number Placeholder 9"/>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8B37D5FE-740C-46F5-801A-FA5477D9711F}" type="slidenum">
              <a:rPr lang="en-US" smtClean="0"/>
              <a:pPr/>
              <a:t>‹#›</a:t>
            </a:fld>
            <a:endParaRPr lang="en-US"/>
          </a:p>
        </p:txBody>
      </p:sp>
      <p:sp>
        <p:nvSpPr>
          <p:cNvPr id="11" name="Footer Placeholder 10"/>
          <p:cNvSpPr>
            <a:spLocks noGrp="1"/>
          </p:cNvSpPr>
          <p:nvPr>
            <p:ph type="ftr" sz="quarter" idx="12"/>
          </p:nvPr>
        </p:nvSpPr>
        <p:spPr>
          <a:xfrm>
            <a:off x="1600200" y="6513670"/>
            <a:ext cx="3907464" cy="274320"/>
          </a:xfrm>
        </p:spPr>
        <p:txBody>
          <a:bodyPr vert="horz" rtlCol="0"/>
          <a:lstStyle>
            <a:extLst/>
          </a:lstStyle>
          <a:p>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0443" y="4724400"/>
            <a:ext cx="5486400" cy="664536"/>
          </a:xfrm>
        </p:spPr>
        <p:txBody>
          <a:bodyPr anchor="b"/>
          <a:lstStyle>
            <a:lvl1pPr marL="0" algn="r">
              <a:buNone/>
              <a:defRPr sz="2000" b="1"/>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13" name="Picture Placeholder 12"/>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extLst/>
          </a:lstStyle>
          <a:p>
            <a:pPr marL="0" algn="l" rtl="0" eaLnBrk="1" latinLnBrk="0" hangingPunct="1"/>
            <a:r>
              <a:rPr kumimoji="0" lang="en-US" smtClean="0">
                <a:solidFill>
                  <a:schemeClr val="lt1"/>
                </a:solidFill>
                <a:latin typeface="+mn-lt"/>
                <a:ea typeface="+mn-ea"/>
                <a:cs typeface="+mn-cs"/>
              </a:rPr>
              <a:t>Drag picture to placeholder or click icon to add</a:t>
            </a:r>
            <a:endParaRPr kumimoji="0" lang="en-US" dirty="0">
              <a:solidFill>
                <a:schemeClr val="lt1"/>
              </a:solidFill>
              <a:latin typeface="+mn-lt"/>
              <a:ea typeface="+mn-ea"/>
              <a:cs typeface="+mn-cs"/>
            </a:endParaRPr>
          </a:p>
        </p:txBody>
      </p:sp>
      <p:sp>
        <p:nvSpPr>
          <p:cNvPr id="8" name="Date Placeholder 7"/>
          <p:cNvSpPr>
            <a:spLocks noGrp="1"/>
          </p:cNvSpPr>
          <p:nvPr>
            <p:ph type="dt" sz="half" idx="10"/>
          </p:nvPr>
        </p:nvSpPr>
        <p:spPr>
          <a:xfrm>
            <a:off x="5562600" y="6509004"/>
            <a:ext cx="3002280" cy="274320"/>
          </a:xfrm>
        </p:spPr>
        <p:txBody>
          <a:bodyPr vert="horz" rtlCol="0"/>
          <a:lstStyle>
            <a:extLst/>
          </a:lstStyle>
          <a:p>
            <a:fld id="{CA861222-2C8B-4501-BE87-6797EC025925}" type="datetime4">
              <a:rPr lang="en-US" smtClean="0"/>
              <a:pPr/>
              <a:t>September 15, 2018</a:t>
            </a:fld>
            <a:endParaRPr lang="en-US"/>
          </a:p>
        </p:txBody>
      </p:sp>
      <p:sp>
        <p:nvSpPr>
          <p:cNvPr id="9" name="Slide Number Placeholder 8"/>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8B37D5FE-740C-46F5-801A-FA5477D9711F}" type="slidenum">
              <a:rPr lang="en-US" smtClean="0"/>
              <a:pPr/>
              <a:t>‹#›</a:t>
            </a:fld>
            <a:endParaRPr lang="en-US"/>
          </a:p>
        </p:txBody>
      </p:sp>
      <p:sp>
        <p:nvSpPr>
          <p:cNvPr id="10" name="Footer Placeholder 9"/>
          <p:cNvSpPr>
            <a:spLocks noGrp="1"/>
          </p:cNvSpPr>
          <p:nvPr>
            <p:ph type="ftr" sz="quarter" idx="12"/>
          </p:nvPr>
        </p:nvSpPr>
        <p:spPr>
          <a:xfrm>
            <a:off x="1600200" y="6509004"/>
            <a:ext cx="3907464" cy="274320"/>
          </a:xfrm>
        </p:spPr>
        <p:txBody>
          <a:bodyPr vert="horz" rtlCol="0"/>
          <a:lstStyle>
            <a:extLst/>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ound Diagonal Corner Rectangle 6"/>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Footer Placeholder 2"/>
          <p:cNvSpPr>
            <a:spLocks noGrp="1"/>
          </p:cNvSpPr>
          <p:nvPr>
            <p:ph type="ftr" sz="quarter" idx="3"/>
          </p:nvPr>
        </p:nvSpPr>
        <p:spPr>
          <a:xfrm>
            <a:off x="1295400" y="6400800"/>
            <a:ext cx="4212264" cy="274320"/>
          </a:xfrm>
          <a:prstGeom prst="rect">
            <a:avLst/>
          </a:prstGeom>
        </p:spPr>
        <p:txBody>
          <a:bodyPr/>
          <a:lstStyle>
            <a:lvl1pPr algn="r" eaLnBrk="1" latinLnBrk="0" hangingPunct="1">
              <a:defRPr kumimoji="0" sz="1300">
                <a:solidFill>
                  <a:schemeClr val="bg2">
                    <a:tint val="60000"/>
                    <a:satMod val="155000"/>
                  </a:schemeClr>
                </a:solidFill>
              </a:defRPr>
            </a:lvl1pPr>
            <a:extLst/>
          </a:lstStyle>
          <a:p>
            <a:endParaRPr lang="en-US" dirty="0"/>
          </a:p>
        </p:txBody>
      </p:sp>
      <p:sp>
        <p:nvSpPr>
          <p:cNvPr id="14" name="Date Placeholder 13"/>
          <p:cNvSpPr>
            <a:spLocks noGrp="1"/>
          </p:cNvSpPr>
          <p:nvPr>
            <p:ph type="dt" sz="half" idx="2"/>
          </p:nvPr>
        </p:nvSpPr>
        <p:spPr>
          <a:xfrm>
            <a:off x="5562600" y="6400800"/>
            <a:ext cx="3002280" cy="274320"/>
          </a:xfrm>
          <a:prstGeom prst="rect">
            <a:avLst/>
          </a:prstGeom>
        </p:spPr>
        <p:txBody>
          <a:bodyPr/>
          <a:lstStyle>
            <a:lvl1pPr algn="l" eaLnBrk="1" latinLnBrk="0" hangingPunct="1">
              <a:defRPr kumimoji="0" sz="1300">
                <a:solidFill>
                  <a:schemeClr val="bg2">
                    <a:tint val="60000"/>
                    <a:satMod val="155000"/>
                  </a:schemeClr>
                </a:solidFill>
              </a:defRPr>
            </a:lvl1pPr>
            <a:extLst/>
          </a:lstStyle>
          <a:p>
            <a:fld id="{16C01193-8287-4834-A286-6B880643E934}" type="datetime4">
              <a:rPr lang="en-US" smtClean="0"/>
              <a:pPr/>
              <a:t>September 15, 2018</a:t>
            </a:fld>
            <a:endParaRPr lang="en-US"/>
          </a:p>
        </p:txBody>
      </p:sp>
      <p:sp>
        <p:nvSpPr>
          <p:cNvPr id="23" name="Slide Number Placeholder 22"/>
          <p:cNvSpPr>
            <a:spLocks noGrp="1"/>
          </p:cNvSpPr>
          <p:nvPr>
            <p:ph type="sldNum" sz="quarter" idx="4"/>
          </p:nvPr>
        </p:nvSpPr>
        <p:spPr>
          <a:xfrm>
            <a:off x="8638952" y="6514568"/>
            <a:ext cx="464288" cy="274320"/>
          </a:xfrm>
          <a:prstGeom prst="rect">
            <a:avLst/>
          </a:prstGeom>
        </p:spPr>
        <p:txBody>
          <a:bodyPr anchor="ctr"/>
          <a:lstStyle>
            <a:lvl1pPr algn="r" eaLnBrk="1" latinLnBrk="0" hangingPunct="1">
              <a:defRPr kumimoji="0" sz="1600">
                <a:solidFill>
                  <a:schemeClr val="tx2">
                    <a:shade val="90000"/>
                  </a:schemeClr>
                </a:solidFill>
                <a:effectLst/>
              </a:defRPr>
            </a:lvl1pPr>
            <a:extLst/>
          </a:lstStyle>
          <a:p>
            <a:fld id="{8B37D5FE-740C-46F5-801A-FA5477D9711F}" type="slidenum">
              <a:rPr lang="en-US" smtClean="0"/>
              <a:pPr/>
              <a:t>‹#›</a:t>
            </a:fld>
            <a:endParaRPr lang="en-US"/>
          </a:p>
        </p:txBody>
      </p:sp>
      <p:sp>
        <p:nvSpPr>
          <p:cNvPr id="22" name="Title Placeholder 21"/>
          <p:cNvSpPr>
            <a:spLocks noGrp="1"/>
          </p:cNvSpPr>
          <p:nvPr>
            <p:ph type="title"/>
          </p:nvPr>
        </p:nvSpPr>
        <p:spPr>
          <a:xfrm>
            <a:off x="457200" y="253536"/>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46237"/>
            <a:ext cx="8229600" cy="452628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dk1" tx1="lt1" bg2="dk2" tx2="lt2" accent1="accent1" accent2="accent2" accent3="accent3" accent4="accent4" accent5="accent5" accent6="accent6" hlink="hlink" folHlink="folHlink"/>
  <p:sldLayoutIdLst>
    <p:sldLayoutId id="2147483832" r:id="rId1"/>
    <p:sldLayoutId id="2147483833" r:id="rId2"/>
    <p:sldLayoutId id="2147483834" r:id="rId3"/>
    <p:sldLayoutId id="2147483835" r:id="rId4"/>
    <p:sldLayoutId id="2147483836" r:id="rId5"/>
    <p:sldLayoutId id="2147483837" r:id="rId6"/>
    <p:sldLayoutId id="2147483838" r:id="rId7"/>
    <p:sldLayoutId id="2147483839" r:id="rId8"/>
    <p:sldLayoutId id="2147483840" r:id="rId9"/>
    <p:sldLayoutId id="2147483841" r:id="rId10"/>
    <p:sldLayoutId id="2147483842" r:id="rId11"/>
  </p:sldLayoutIdLst>
  <p:hf sldNum="0" hdr="0" ftr="0" dt="0"/>
  <p:txStyles>
    <p:titleStyle>
      <a:lvl1pPr marL="54864" algn="r" rtl="0" eaLnBrk="1" latinLnBrk="0" hangingPunct="1">
        <a:spcBef>
          <a:spcPct val="0"/>
        </a:spcBef>
        <a:buNone/>
        <a:defRPr kumimoji="0" sz="46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a:extLst/>
    </p:titleStyle>
    <p:bodyStyle>
      <a:lvl1pPr marL="292100" indent="-292100" algn="l" rtl="0" eaLnBrk="1" latinLnBrk="0" hangingPunct="1">
        <a:spcBef>
          <a:spcPts val="0"/>
        </a:spcBef>
        <a:buClr>
          <a:schemeClr val="accent1"/>
        </a:buClr>
        <a:buSzPct val="70000"/>
        <a:buFont typeface="Wingdings 2"/>
        <a:buChar char=""/>
        <a:defRPr kumimoji="0" sz="3200" kern="1200">
          <a:solidFill>
            <a:schemeClr val="tx1"/>
          </a:solidFill>
          <a:latin typeface="+mn-lt"/>
          <a:ea typeface="+mn-ea"/>
          <a:cs typeface="+mn-cs"/>
        </a:defRPr>
      </a:lvl1pPr>
      <a:lvl2pPr marL="640080" indent="-228600" algn="l" rtl="0" eaLnBrk="1" latinLnBrk="0" hangingPunct="1">
        <a:spcBef>
          <a:spcPts val="400"/>
        </a:spcBef>
        <a:buClr>
          <a:schemeClr val="accent2"/>
        </a:buClr>
        <a:buSzPct val="90000"/>
        <a:buFontTx/>
        <a:buChar char="•"/>
        <a:defRPr kumimoji="0" sz="2600" kern="1200">
          <a:solidFill>
            <a:schemeClr val="tx1"/>
          </a:solidFill>
          <a:latin typeface="+mn-lt"/>
          <a:ea typeface="+mn-ea"/>
          <a:cs typeface="+mn-cs"/>
        </a:defRPr>
      </a:lvl2pPr>
      <a:lvl3pPr marL="822960" indent="-192024" algn="l" rtl="0" eaLnBrk="1" latinLnBrk="0" hangingPunct="1">
        <a:spcBef>
          <a:spcPts val="400"/>
        </a:spcBef>
        <a:buClr>
          <a:schemeClr val="accent3"/>
        </a:buClr>
        <a:buSzPct val="100000"/>
        <a:buFont typeface="Wingdings 2"/>
        <a:buChar char=""/>
        <a:defRPr kumimoji="0" sz="2300" kern="1200">
          <a:solidFill>
            <a:schemeClr val="tx1"/>
          </a:solidFill>
          <a:latin typeface="+mn-lt"/>
          <a:ea typeface="+mn-ea"/>
          <a:cs typeface="+mn-cs"/>
        </a:defRPr>
      </a:lvl3pPr>
      <a:lvl4pPr marL="1005840" indent="-182880" algn="l" rtl="0" eaLnBrk="1" latinLnBrk="0" hangingPunct="1">
        <a:spcBef>
          <a:spcPts val="400"/>
        </a:spcBef>
        <a:buClr>
          <a:schemeClr val="accent3"/>
        </a:buClr>
        <a:buSzPct val="100000"/>
        <a:buFont typeface="Wingdings 2"/>
        <a:buChar char=""/>
        <a:defRPr kumimoji="0" sz="2000" kern="1200">
          <a:solidFill>
            <a:schemeClr val="tx1"/>
          </a:solidFill>
          <a:latin typeface="+mn-lt"/>
          <a:ea typeface="+mn-ea"/>
          <a:cs typeface="+mn-cs"/>
        </a:defRPr>
      </a:lvl4pPr>
      <a:lvl5pPr marL="1188720" indent="-182880" algn="l" rtl="0" eaLnBrk="1" latinLnBrk="0" hangingPunct="1">
        <a:spcBef>
          <a:spcPts val="400"/>
        </a:spcBef>
        <a:buClr>
          <a:schemeClr val="accent3"/>
        </a:buClr>
        <a:buSzPct val="100000"/>
        <a:buFont typeface="Wingdings 2"/>
        <a:buChar char=""/>
        <a:defRPr kumimoji="0"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1.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youtube.com/watch?v=HQgjZbGK8Yc" TargetMode="External"/><Relationship Id="rId3" Type="http://schemas.openxmlformats.org/officeDocument/2006/relationships/hyperlink" Target="https://www.youtube.com/watch?v=Zqi7S74ouqw"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4" Type="http://schemas.openxmlformats.org/officeDocument/2006/relationships/image" Target="../media/image14.jpg"/><Relationship Id="rId1" Type="http://schemas.openxmlformats.org/officeDocument/2006/relationships/slideLayout" Target="../slideLayouts/slideLayout2.xml"/><Relationship Id="rId2" Type="http://schemas.openxmlformats.org/officeDocument/2006/relationships/image" Target="../media/image12.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7.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8.jpg"/><Relationship Id="rId3" Type="http://schemas.openxmlformats.org/officeDocument/2006/relationships/image" Target="../media/image19.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5.jpg"/><Relationship Id="rId3"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8.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9.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Still Life based on the Art of David </a:t>
            </a:r>
            <a:r>
              <a:rPr lang="en-US" dirty="0" err="1" smtClean="0"/>
              <a:t>Hockney</a:t>
            </a:r>
            <a:endParaRPr lang="en-US" dirty="0"/>
          </a:p>
        </p:txBody>
      </p:sp>
      <p:sp>
        <p:nvSpPr>
          <p:cNvPr id="3" name="Subtitle 2"/>
          <p:cNvSpPr>
            <a:spLocks noGrp="1"/>
          </p:cNvSpPr>
          <p:nvPr>
            <p:ph type="subTitle" idx="1"/>
          </p:nvPr>
        </p:nvSpPr>
        <p:spPr/>
        <p:txBody>
          <a:bodyPr>
            <a:normAutofit/>
          </a:bodyPr>
          <a:lstStyle/>
          <a:p>
            <a:r>
              <a:rPr lang="en-US" dirty="0" smtClean="0"/>
              <a:t>Charbonneau</a:t>
            </a:r>
          </a:p>
          <a:p>
            <a:r>
              <a:rPr lang="en-US" dirty="0" smtClean="0"/>
              <a:t>PCHS</a:t>
            </a:r>
          </a:p>
          <a:p>
            <a:r>
              <a:rPr lang="en-US" dirty="0" smtClean="0"/>
              <a:t>Art 2 and 3</a:t>
            </a:r>
            <a:endParaRPr lang="en-US" dirty="0"/>
          </a:p>
        </p:txBody>
      </p:sp>
      <p:pic>
        <p:nvPicPr>
          <p:cNvPr id="4" name="Picture 3" descr="download.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9002" y="3278909"/>
            <a:ext cx="2720814" cy="2032000"/>
          </a:xfrm>
          <a:prstGeom prst="rect">
            <a:avLst/>
          </a:prstGeom>
        </p:spPr>
      </p:pic>
    </p:spTree>
    <p:extLst>
      <p:ext uri="{BB962C8B-B14F-4D97-AF65-F5344CB8AC3E}">
        <p14:creationId xmlns:p14="http://schemas.microsoft.com/office/powerpoint/2010/main" val="26374791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descr="still-lifepowerpoint-10-1024.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9305551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to Sight or Measure 1 &amp; 2</a:t>
            </a:r>
            <a:endParaRPr lang="en-US" dirty="0"/>
          </a:p>
        </p:txBody>
      </p:sp>
      <p:sp>
        <p:nvSpPr>
          <p:cNvPr id="4" name="Content Placeholder 3"/>
          <p:cNvSpPr>
            <a:spLocks noGrp="1"/>
          </p:cNvSpPr>
          <p:nvPr>
            <p:ph idx="1"/>
          </p:nvPr>
        </p:nvSpPr>
        <p:spPr/>
        <p:txBody>
          <a:bodyPr/>
          <a:lstStyle/>
          <a:p>
            <a:r>
              <a:rPr lang="en-US" dirty="0">
                <a:hlinkClick r:id="rId2"/>
              </a:rPr>
              <a:t>https://www.youtube.com/watch?v=</a:t>
            </a:r>
            <a:r>
              <a:rPr lang="en-US" dirty="0" smtClean="0">
                <a:hlinkClick r:id="rId2"/>
              </a:rPr>
              <a:t>HQgjZbGK8Yc</a:t>
            </a:r>
            <a:endParaRPr lang="en-US" dirty="0" smtClean="0"/>
          </a:p>
          <a:p>
            <a:r>
              <a:rPr lang="en-US" dirty="0" smtClean="0"/>
              <a:t>By Paul Priestly on sighting</a:t>
            </a:r>
          </a:p>
          <a:p>
            <a:endParaRPr lang="en-US" dirty="0"/>
          </a:p>
          <a:p>
            <a:r>
              <a:rPr lang="en-US" dirty="0">
                <a:hlinkClick r:id="rId3"/>
              </a:rPr>
              <a:t>https://www.youtube.com/watch?v=</a:t>
            </a:r>
            <a:r>
              <a:rPr lang="en-US" dirty="0" smtClean="0">
                <a:hlinkClick r:id="rId3"/>
              </a:rPr>
              <a:t>Zqi7S74ouqw</a:t>
            </a:r>
            <a:endParaRPr lang="en-US" dirty="0" smtClean="0"/>
          </a:p>
          <a:p>
            <a:endParaRPr lang="en-US" dirty="0"/>
          </a:p>
          <a:p>
            <a:r>
              <a:rPr lang="en-US" dirty="0" smtClean="0"/>
              <a:t>On </a:t>
            </a:r>
            <a:r>
              <a:rPr lang="en-US" dirty="0" err="1" smtClean="0"/>
              <a:t>triangularization</a:t>
            </a:r>
            <a:r>
              <a:rPr lang="en-US" dirty="0" smtClean="0"/>
              <a:t> sighting</a:t>
            </a:r>
          </a:p>
          <a:p>
            <a:endParaRPr lang="en-US" dirty="0" smtClean="0"/>
          </a:p>
          <a:p>
            <a:endParaRPr lang="en-US" dirty="0"/>
          </a:p>
        </p:txBody>
      </p:sp>
    </p:spTree>
    <p:extLst>
      <p:ext uri="{BB962C8B-B14F-4D97-AF65-F5344CB8AC3E}">
        <p14:creationId xmlns:p14="http://schemas.microsoft.com/office/powerpoint/2010/main" val="36653734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536"/>
            <a:ext cx="8229600" cy="2448100"/>
          </a:xfrm>
        </p:spPr>
        <p:txBody>
          <a:bodyPr>
            <a:normAutofit fontScale="90000"/>
          </a:bodyPr>
          <a:lstStyle/>
          <a:p>
            <a:r>
              <a:rPr lang="en-US" dirty="0" smtClean="0"/>
              <a:t>Perspective Drawing and looking at Negative space lead to an accurate drawing!</a:t>
            </a:r>
            <a:endParaRPr lang="en-US" dirty="0"/>
          </a:p>
        </p:txBody>
      </p:sp>
      <p:pic>
        <p:nvPicPr>
          <p:cNvPr id="4" name="Content Placeholder 3" descr="download.jpg"/>
          <p:cNvPicPr>
            <a:picLocks noGrp="1" noChangeAspect="1"/>
          </p:cNvPicPr>
          <p:nvPr>
            <p:ph idx="1"/>
          </p:nvPr>
        </p:nvPicPr>
        <p:blipFill>
          <a:blip r:embed="rId2">
            <a:extLst>
              <a:ext uri="{28A0092B-C50C-407E-A947-70E740481C1C}">
                <a14:useLocalDpi xmlns:a14="http://schemas.microsoft.com/office/drawing/2010/main" val="0"/>
              </a:ext>
            </a:extLst>
          </a:blip>
          <a:srcRect l="-47014" r="-47014"/>
          <a:stretch>
            <a:fillRect/>
          </a:stretch>
        </p:blipFill>
        <p:spPr>
          <a:xfrm>
            <a:off x="-433647" y="3620655"/>
            <a:ext cx="4501379" cy="1898151"/>
          </a:xfrm>
        </p:spPr>
      </p:pic>
      <p:pic>
        <p:nvPicPr>
          <p:cNvPr id="5" name="Picture 4" descr="image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23491" y="3620655"/>
            <a:ext cx="2743200" cy="2971800"/>
          </a:xfrm>
          <a:prstGeom prst="rect">
            <a:avLst/>
          </a:prstGeom>
        </p:spPr>
      </p:pic>
      <p:pic>
        <p:nvPicPr>
          <p:cNvPr id="7" name="Picture 6" descr="download.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12741" y="3417455"/>
            <a:ext cx="2552700" cy="3175000"/>
          </a:xfrm>
          <a:prstGeom prst="rect">
            <a:avLst/>
          </a:prstGeom>
        </p:spPr>
      </p:pic>
    </p:spTree>
    <p:extLst>
      <p:ext uri="{BB962C8B-B14F-4D97-AF65-F5344CB8AC3E}">
        <p14:creationId xmlns:p14="http://schemas.microsoft.com/office/powerpoint/2010/main" val="34783127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536"/>
            <a:ext cx="45719" cy="45719"/>
          </a:xfrm>
        </p:spPr>
        <p:txBody>
          <a:bodyPr>
            <a:normAutofit fontScale="90000"/>
          </a:bodyPr>
          <a:lstStyle/>
          <a:p>
            <a:endParaRPr lang="en-US" dirty="0"/>
          </a:p>
        </p:txBody>
      </p:sp>
      <p:pic>
        <p:nvPicPr>
          <p:cNvPr id="6" name="Content Placeholder 5" descr="still-lifepowerpoint-15-1024.jpg"/>
          <p:cNvPicPr>
            <a:picLocks noGrp="1" noChangeAspect="1"/>
          </p:cNvPicPr>
          <p:nvPr>
            <p:ph idx="1"/>
          </p:nvPr>
        </p:nvPicPr>
        <p:blipFill>
          <a:blip r:embed="rId2">
            <a:extLst>
              <a:ext uri="{28A0092B-C50C-407E-A947-70E740481C1C}">
                <a14:useLocalDpi xmlns:a14="http://schemas.microsoft.com/office/drawing/2010/main" val="0"/>
              </a:ext>
            </a:extLst>
          </a:blip>
          <a:srcRect t="816" b="816"/>
          <a:stretch>
            <a:fillRect/>
          </a:stretch>
        </p:blipFill>
        <p:spPr>
          <a:xfrm>
            <a:off x="457200" y="300038"/>
            <a:ext cx="8432800" cy="6221412"/>
          </a:xfrm>
        </p:spPr>
      </p:pic>
    </p:spTree>
    <p:extLst>
      <p:ext uri="{BB962C8B-B14F-4D97-AF65-F5344CB8AC3E}">
        <p14:creationId xmlns:p14="http://schemas.microsoft.com/office/powerpoint/2010/main" val="13965713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David </a:t>
            </a:r>
            <a:r>
              <a:rPr lang="en-US" dirty="0" err="1" smtClean="0"/>
              <a:t>Hockney</a:t>
            </a:r>
            <a:endParaRPr lang="en-US" dirty="0"/>
          </a:p>
        </p:txBody>
      </p:sp>
      <p:pic>
        <p:nvPicPr>
          <p:cNvPr id="4" name="Content Placeholder 3" descr="09A12-l.jpg"/>
          <p:cNvPicPr>
            <a:picLocks noGrp="1" noChangeAspect="1"/>
          </p:cNvPicPr>
          <p:nvPr>
            <p:ph idx="1"/>
          </p:nvPr>
        </p:nvPicPr>
        <p:blipFill>
          <a:blip r:embed="rId2">
            <a:extLst>
              <a:ext uri="{28A0092B-C50C-407E-A947-70E740481C1C}">
                <a14:useLocalDpi xmlns:a14="http://schemas.microsoft.com/office/drawing/2010/main" val="0"/>
              </a:ext>
            </a:extLst>
          </a:blip>
          <a:srcRect t="-23506" b="-23506"/>
          <a:stretch>
            <a:fillRect/>
          </a:stretch>
        </p:blipFill>
        <p:spPr/>
      </p:pic>
    </p:spTree>
    <p:extLst>
      <p:ext uri="{BB962C8B-B14F-4D97-AF65-F5344CB8AC3E}">
        <p14:creationId xmlns:p14="http://schemas.microsoft.com/office/powerpoint/2010/main" val="10733989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About him</a:t>
            </a:r>
            <a:r>
              <a:rPr lang="mr-IN" dirty="0" smtClean="0"/>
              <a:t>…</a:t>
            </a:r>
            <a:endParaRPr lang="en-US" dirty="0"/>
          </a:p>
        </p:txBody>
      </p:sp>
      <p:sp>
        <p:nvSpPr>
          <p:cNvPr id="3" name="Content Placeholder 2"/>
          <p:cNvSpPr>
            <a:spLocks noGrp="1"/>
          </p:cNvSpPr>
          <p:nvPr>
            <p:ph idx="1"/>
          </p:nvPr>
        </p:nvSpPr>
        <p:spPr/>
        <p:txBody>
          <a:bodyPr>
            <a:normAutofit lnSpcReduction="10000"/>
          </a:bodyPr>
          <a:lstStyle/>
          <a:p>
            <a:r>
              <a:rPr lang="en-US" dirty="0" smtClean="0"/>
              <a:t>David </a:t>
            </a:r>
            <a:r>
              <a:rPr lang="en-US" dirty="0" err="1" smtClean="0"/>
              <a:t>Hockney</a:t>
            </a:r>
            <a:r>
              <a:rPr lang="en-US" dirty="0" smtClean="0"/>
              <a:t> is a well known painter who has been in the art scene since the 1950’s.</a:t>
            </a:r>
          </a:p>
          <a:p>
            <a:r>
              <a:rPr lang="en-US" dirty="0" smtClean="0"/>
              <a:t>He is considered to be the most influential British artist of the 20</a:t>
            </a:r>
            <a:r>
              <a:rPr lang="en-US" baseline="30000" dirty="0" smtClean="0"/>
              <a:t>th</a:t>
            </a:r>
            <a:r>
              <a:rPr lang="en-US" dirty="0" smtClean="0"/>
              <a:t> century.</a:t>
            </a:r>
          </a:p>
          <a:p>
            <a:r>
              <a:rPr lang="en-US" dirty="0" smtClean="0"/>
              <a:t>He spends much of his time in California and so many of his paintings have the </a:t>
            </a:r>
            <a:r>
              <a:rPr lang="en-US" dirty="0"/>
              <a:t>C</a:t>
            </a:r>
            <a:r>
              <a:rPr lang="en-US" dirty="0" smtClean="0"/>
              <a:t>alifornia “feel.”</a:t>
            </a:r>
          </a:p>
          <a:p>
            <a:r>
              <a:rPr lang="en-US" dirty="0" smtClean="0"/>
              <a:t>He died in 2013.</a:t>
            </a:r>
            <a:endParaRPr lang="en-US" dirty="0"/>
          </a:p>
        </p:txBody>
      </p:sp>
    </p:spTree>
    <p:extLst>
      <p:ext uri="{BB962C8B-B14F-4D97-AF65-F5344CB8AC3E}">
        <p14:creationId xmlns:p14="http://schemas.microsoft.com/office/powerpoint/2010/main" val="8504280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536"/>
            <a:ext cx="45719" cy="45719"/>
          </a:xfrm>
        </p:spPr>
        <p:txBody>
          <a:bodyPr>
            <a:normAutofit fontScale="90000"/>
          </a:bodyPr>
          <a:lstStyle/>
          <a:p>
            <a:endParaRPr lang="en-US" dirty="0"/>
          </a:p>
        </p:txBody>
      </p:sp>
      <p:sp>
        <p:nvSpPr>
          <p:cNvPr id="3" name="Content Placeholder 2"/>
          <p:cNvSpPr>
            <a:spLocks noGrp="1"/>
          </p:cNvSpPr>
          <p:nvPr>
            <p:ph idx="1"/>
          </p:nvPr>
        </p:nvSpPr>
        <p:spPr>
          <a:xfrm>
            <a:off x="457200" y="299255"/>
            <a:ext cx="8229600" cy="5873262"/>
          </a:xfrm>
        </p:spPr>
        <p:txBody>
          <a:bodyPr/>
          <a:lstStyle/>
          <a:p>
            <a:pPr marL="0" indent="0">
              <a:buNone/>
            </a:pPr>
            <a:r>
              <a:rPr lang="en-US" dirty="0" smtClean="0"/>
              <a:t>For </a:t>
            </a:r>
            <a:r>
              <a:rPr lang="en-US" dirty="0"/>
              <a:t>years he painted portraits and double portraits of friends, lovers, and relatives just under </a:t>
            </a:r>
            <a:r>
              <a:rPr lang="en-US" dirty="0" err="1"/>
              <a:t>lifesize</a:t>
            </a:r>
            <a:r>
              <a:rPr lang="en-US" dirty="0"/>
              <a:t> in a realistic style that adeptly captured the likenesses of his subjects</a:t>
            </a:r>
            <a:r>
              <a:rPr lang="en-US" dirty="0" smtClean="0"/>
              <a:t>. He also painted over 300 portraits of himself.</a:t>
            </a:r>
          </a:p>
          <a:p>
            <a:pPr marL="0" indent="0">
              <a:buNone/>
            </a:pPr>
            <a:r>
              <a:rPr lang="en-US" dirty="0"/>
              <a:t>	</a:t>
            </a:r>
            <a:r>
              <a:rPr lang="en-US" dirty="0" smtClean="0"/>
              <a:t>				This painting is</a:t>
            </a:r>
          </a:p>
          <a:p>
            <a:pPr marL="0" indent="0">
              <a:buNone/>
            </a:pPr>
            <a:r>
              <a:rPr lang="en-US" dirty="0"/>
              <a:t>	</a:t>
            </a:r>
            <a:r>
              <a:rPr lang="en-US" dirty="0" smtClean="0"/>
              <a:t>				in the news </a:t>
            </a:r>
          </a:p>
          <a:p>
            <a:pPr marL="0" indent="0">
              <a:buNone/>
            </a:pPr>
            <a:r>
              <a:rPr lang="en-US" dirty="0"/>
              <a:t>	</a:t>
            </a:r>
            <a:r>
              <a:rPr lang="en-US" dirty="0" smtClean="0"/>
              <a:t>				because it is set</a:t>
            </a:r>
          </a:p>
          <a:p>
            <a:pPr marL="0" indent="0">
              <a:buNone/>
            </a:pPr>
            <a:r>
              <a:rPr lang="en-US" dirty="0"/>
              <a:t>	</a:t>
            </a:r>
            <a:r>
              <a:rPr lang="en-US" dirty="0" smtClean="0"/>
              <a:t>				to sell for 80 </a:t>
            </a:r>
          </a:p>
          <a:p>
            <a:pPr marL="0" indent="0">
              <a:buNone/>
            </a:pPr>
            <a:r>
              <a:rPr lang="en-US" dirty="0"/>
              <a:t>	</a:t>
            </a:r>
            <a:r>
              <a:rPr lang="en-US" dirty="0" smtClean="0"/>
              <a:t>				million dollars!</a:t>
            </a:r>
            <a:endParaRPr lang="en-US" dirty="0"/>
          </a:p>
        </p:txBody>
      </p:sp>
      <p:pic>
        <p:nvPicPr>
          <p:cNvPr id="4" name="Picture 3" descr="downloa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3647693"/>
            <a:ext cx="3810000" cy="2133600"/>
          </a:xfrm>
          <a:prstGeom prst="rect">
            <a:avLst/>
          </a:prstGeom>
        </p:spPr>
      </p:pic>
    </p:spTree>
    <p:extLst>
      <p:ext uri="{BB962C8B-B14F-4D97-AF65-F5344CB8AC3E}">
        <p14:creationId xmlns:p14="http://schemas.microsoft.com/office/powerpoint/2010/main" val="40815455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Panama Hat</a:t>
            </a:r>
            <a:endParaRPr lang="en-US" dirty="0"/>
          </a:p>
        </p:txBody>
      </p:sp>
      <p:sp>
        <p:nvSpPr>
          <p:cNvPr id="4" name="Content Placeholder 3"/>
          <p:cNvSpPr>
            <a:spLocks noGrp="1"/>
          </p:cNvSpPr>
          <p:nvPr>
            <p:ph sz="half" idx="1"/>
          </p:nvPr>
        </p:nvSpPr>
        <p:spPr/>
        <p:txBody>
          <a:bodyPr>
            <a:normAutofit fontScale="62500" lnSpcReduction="20000"/>
          </a:bodyPr>
          <a:lstStyle/>
          <a:p>
            <a:r>
              <a:rPr lang="en-US" dirty="0" smtClean="0"/>
              <a:t>David </a:t>
            </a:r>
            <a:r>
              <a:rPr lang="en-US" dirty="0" err="1" smtClean="0"/>
              <a:t>Hockney’s</a:t>
            </a:r>
            <a:r>
              <a:rPr lang="en-US" dirty="0"/>
              <a:t> </a:t>
            </a:r>
            <a:r>
              <a:rPr lang="en-US" dirty="0" smtClean="0"/>
              <a:t>Still Life etching, “The Panama Hat,” shows the illustrative </a:t>
            </a:r>
            <a:r>
              <a:rPr lang="en-US" dirty="0"/>
              <a:t>style he developed in the 1960s, marked by an emphasis on crisp lines and images isolated within near-empty fields</a:t>
            </a:r>
            <a:r>
              <a:rPr lang="en-US" dirty="0" smtClean="0"/>
              <a:t>.</a:t>
            </a:r>
          </a:p>
          <a:p>
            <a:endParaRPr lang="en-US" dirty="0"/>
          </a:p>
          <a:p>
            <a:r>
              <a:rPr lang="en-US" dirty="0" smtClean="0"/>
              <a:t> </a:t>
            </a:r>
            <a:r>
              <a:rPr lang="en-US" dirty="0"/>
              <a:t>Over the course of his long career, </a:t>
            </a:r>
            <a:r>
              <a:rPr lang="en-US" dirty="0" err="1"/>
              <a:t>Hockney</a:t>
            </a:r>
            <a:r>
              <a:rPr lang="en-US" dirty="0"/>
              <a:t> made numerous conventional portraits of Henry </a:t>
            </a:r>
            <a:r>
              <a:rPr lang="en-US" dirty="0" err="1"/>
              <a:t>Geldzahler</a:t>
            </a:r>
            <a:r>
              <a:rPr lang="en-US" dirty="0"/>
              <a:t>, his friend and curator of twentieth-century art at The Met. This portrait stands out among the group, as </a:t>
            </a:r>
            <a:r>
              <a:rPr lang="en-US" dirty="0" err="1"/>
              <a:t>Gehldzahler’s</a:t>
            </a:r>
            <a:r>
              <a:rPr lang="en-US" dirty="0"/>
              <a:t> jacket, pipe, and hat represent their absent owner.</a:t>
            </a:r>
          </a:p>
        </p:txBody>
      </p:sp>
      <p:pic>
        <p:nvPicPr>
          <p:cNvPr id="6" name="Content Placeholder 5" descr="download.jpg"/>
          <p:cNvPicPr>
            <a:picLocks noGrp="1" noChangeAspect="1"/>
          </p:cNvPicPr>
          <p:nvPr>
            <p:ph sz="half" idx="2"/>
          </p:nvPr>
        </p:nvPicPr>
        <p:blipFill>
          <a:blip r:embed="rId2">
            <a:extLst>
              <a:ext uri="{28A0092B-C50C-407E-A947-70E740481C1C}">
                <a14:useLocalDpi xmlns:a14="http://schemas.microsoft.com/office/drawing/2010/main" val="0"/>
              </a:ext>
            </a:extLst>
          </a:blip>
          <a:srcRect l="-5547" r="-5547"/>
          <a:stretch>
            <a:fillRect/>
          </a:stretch>
        </p:blipFill>
        <p:spPr>
          <a:xfrm>
            <a:off x="4495800" y="1645920"/>
            <a:ext cx="2590209" cy="2902989"/>
          </a:xfrm>
        </p:spPr>
      </p:pic>
      <p:pic>
        <p:nvPicPr>
          <p:cNvPr id="7" name="Picture 6" descr="download-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71672" y="3511549"/>
            <a:ext cx="1814945" cy="2401021"/>
          </a:xfrm>
          <a:prstGeom prst="rect">
            <a:avLst/>
          </a:prstGeom>
        </p:spPr>
      </p:pic>
    </p:spTree>
    <p:extLst>
      <p:ext uri="{BB962C8B-B14F-4D97-AF65-F5344CB8AC3E}">
        <p14:creationId xmlns:p14="http://schemas.microsoft.com/office/powerpoint/2010/main" val="41647390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Assignment</a:t>
            </a:r>
            <a:endParaRPr lang="en-US" dirty="0"/>
          </a:p>
        </p:txBody>
      </p:sp>
      <p:sp>
        <p:nvSpPr>
          <p:cNvPr id="6" name="Content Placeholder 5"/>
          <p:cNvSpPr>
            <a:spLocks noGrp="1"/>
          </p:cNvSpPr>
          <p:nvPr>
            <p:ph idx="1"/>
          </p:nvPr>
        </p:nvSpPr>
        <p:spPr/>
        <p:txBody>
          <a:bodyPr>
            <a:normAutofit fontScale="92500" lnSpcReduction="20000"/>
          </a:bodyPr>
          <a:lstStyle/>
          <a:p>
            <a:r>
              <a:rPr lang="en-US" dirty="0" smtClean="0"/>
              <a:t>Draw from a still life inspired by the Panama Hat. Include the entire chair as </a:t>
            </a:r>
            <a:r>
              <a:rPr lang="en-US" dirty="0" err="1" smtClean="0"/>
              <a:t>Hockney</a:t>
            </a:r>
            <a:r>
              <a:rPr lang="en-US" dirty="0" smtClean="0"/>
              <a:t> would have. Keep lines simple and organized. Notice lines are smooth and not sketchy.</a:t>
            </a:r>
          </a:p>
          <a:p>
            <a:r>
              <a:rPr lang="en-US" dirty="0" smtClean="0"/>
              <a:t>Use what you learned in the </a:t>
            </a:r>
            <a:r>
              <a:rPr lang="en-US" dirty="0" err="1" smtClean="0"/>
              <a:t>powerpoint</a:t>
            </a:r>
            <a:r>
              <a:rPr lang="en-US" dirty="0" smtClean="0"/>
              <a:t> like sighting and comparing positive and negative space when drawing. Have some value but keep it in the style of </a:t>
            </a:r>
            <a:r>
              <a:rPr lang="en-US" dirty="0" err="1" smtClean="0"/>
              <a:t>Hockney</a:t>
            </a:r>
            <a:r>
              <a:rPr lang="en-US" dirty="0" smtClean="0"/>
              <a:t>.</a:t>
            </a:r>
          </a:p>
          <a:p>
            <a:r>
              <a:rPr lang="en-US" dirty="0" smtClean="0"/>
              <a:t>Use graphite and tape paper onto a large board</a:t>
            </a:r>
            <a:r>
              <a:rPr lang="mr-IN" dirty="0" smtClean="0"/>
              <a:t>…</a:t>
            </a:r>
            <a:r>
              <a:rPr lang="en-US" dirty="0" smtClean="0"/>
              <a:t>do not draw flat!</a:t>
            </a:r>
            <a:endParaRPr lang="en-US" dirty="0"/>
          </a:p>
        </p:txBody>
      </p:sp>
    </p:spTree>
    <p:extLst>
      <p:ext uri="{BB962C8B-B14F-4D97-AF65-F5344CB8AC3E}">
        <p14:creationId xmlns:p14="http://schemas.microsoft.com/office/powerpoint/2010/main" val="10951192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Is A Still Life?</a:t>
            </a:r>
            <a:br>
              <a:rPr lang="en-US" dirty="0" smtClean="0"/>
            </a:br>
            <a:endParaRPr lang="en-US" dirty="0"/>
          </a:p>
        </p:txBody>
      </p:sp>
      <p:sp>
        <p:nvSpPr>
          <p:cNvPr id="3" name="Content Placeholder 2"/>
          <p:cNvSpPr>
            <a:spLocks noGrp="1"/>
          </p:cNvSpPr>
          <p:nvPr>
            <p:ph idx="1"/>
          </p:nvPr>
        </p:nvSpPr>
        <p:spPr/>
        <p:txBody>
          <a:bodyPr>
            <a:normAutofit/>
          </a:bodyPr>
          <a:lstStyle/>
          <a:p>
            <a:r>
              <a:rPr lang="en-US" dirty="0" smtClean="0"/>
              <a:t>A still Life is art that shows non living objects often grouped together.</a:t>
            </a:r>
          </a:p>
          <a:p>
            <a:r>
              <a:rPr lang="en-US" dirty="0" smtClean="0"/>
              <a:t>Objects Like:</a:t>
            </a:r>
          </a:p>
          <a:p>
            <a:r>
              <a:rPr lang="en-US" dirty="0" smtClean="0"/>
              <a:t>Food </a:t>
            </a:r>
          </a:p>
          <a:p>
            <a:r>
              <a:rPr lang="en-US" dirty="0" smtClean="0"/>
              <a:t>Flowers</a:t>
            </a:r>
          </a:p>
          <a:p>
            <a:r>
              <a:rPr lang="en-US" dirty="0" smtClean="0"/>
              <a:t>Vases</a:t>
            </a:r>
          </a:p>
          <a:p>
            <a:r>
              <a:rPr lang="en-US" dirty="0" smtClean="0"/>
              <a:t>Glass</a:t>
            </a:r>
          </a:p>
          <a:p>
            <a:r>
              <a:rPr lang="en-US" dirty="0" smtClean="0"/>
              <a:t>And more</a:t>
            </a:r>
            <a:endParaRPr lang="en-US" dirty="0"/>
          </a:p>
        </p:txBody>
      </p:sp>
      <p:pic>
        <p:nvPicPr>
          <p:cNvPr id="4" name="Picture 3" descr="download.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72891" y="3440545"/>
            <a:ext cx="3200400" cy="2540000"/>
          </a:xfrm>
          <a:prstGeom prst="rect">
            <a:avLst/>
          </a:prstGeom>
        </p:spPr>
      </p:pic>
      <p:sp>
        <p:nvSpPr>
          <p:cNvPr id="5" name="TextBox 4"/>
          <p:cNvSpPr txBox="1"/>
          <p:nvPr/>
        </p:nvSpPr>
        <p:spPr>
          <a:xfrm>
            <a:off x="5585211" y="5980544"/>
            <a:ext cx="2483024" cy="369332"/>
          </a:xfrm>
          <a:prstGeom prst="rect">
            <a:avLst/>
          </a:prstGeom>
          <a:noFill/>
        </p:spPr>
        <p:txBody>
          <a:bodyPr wrap="square" rtlCol="0">
            <a:spAutoFit/>
          </a:bodyPr>
          <a:lstStyle/>
          <a:p>
            <a:r>
              <a:rPr lang="en-US" dirty="0" smtClean="0"/>
              <a:t>By Cezanne</a:t>
            </a:r>
            <a:endParaRPr lang="en-US" dirty="0"/>
          </a:p>
        </p:txBody>
      </p:sp>
    </p:spTree>
    <p:extLst>
      <p:ext uri="{BB962C8B-B14F-4D97-AF65-F5344CB8AC3E}">
        <p14:creationId xmlns:p14="http://schemas.microsoft.com/office/powerpoint/2010/main" val="5924170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History</a:t>
            </a:r>
            <a:endParaRPr lang="en-US" dirty="0"/>
          </a:p>
        </p:txBody>
      </p:sp>
      <p:sp>
        <p:nvSpPr>
          <p:cNvPr id="3" name="Content Placeholder 2"/>
          <p:cNvSpPr>
            <a:spLocks noGrp="1"/>
          </p:cNvSpPr>
          <p:nvPr>
            <p:ph sz="half" idx="1"/>
          </p:nvPr>
        </p:nvSpPr>
        <p:spPr>
          <a:xfrm>
            <a:off x="1042416" y="1554955"/>
            <a:ext cx="3419856" cy="4633409"/>
          </a:xfrm>
        </p:spPr>
        <p:txBody>
          <a:bodyPr>
            <a:normAutofit fontScale="77500" lnSpcReduction="20000"/>
          </a:bodyPr>
          <a:lstStyle/>
          <a:p>
            <a:r>
              <a:rPr lang="en-US" dirty="0" smtClean="0"/>
              <a:t>Throughout the history of art still </a:t>
            </a:r>
            <a:r>
              <a:rPr lang="en-US" dirty="0" err="1" smtClean="0"/>
              <a:t>lifes</a:t>
            </a:r>
            <a:r>
              <a:rPr lang="en-US" dirty="0" smtClean="0"/>
              <a:t> were popular subject matter often taking on meaning. For example the painting below is a </a:t>
            </a:r>
            <a:r>
              <a:rPr lang="en-US" dirty="0" err="1" smtClean="0"/>
              <a:t>Momento</a:t>
            </a:r>
            <a:r>
              <a:rPr lang="en-US" dirty="0" smtClean="0"/>
              <a:t> </a:t>
            </a:r>
            <a:r>
              <a:rPr lang="en-US" dirty="0"/>
              <a:t>M</a:t>
            </a:r>
            <a:r>
              <a:rPr lang="en-US" dirty="0" smtClean="0"/>
              <a:t>ori or warning that death is near and that you should be mindful of living a good life and not one of excess  or greed.</a:t>
            </a:r>
            <a:endParaRPr lang="en-US" dirty="0"/>
          </a:p>
        </p:txBody>
      </p:sp>
      <p:pic>
        <p:nvPicPr>
          <p:cNvPr id="8" name="Content Placeholder 7" descr="images.jpg"/>
          <p:cNvPicPr>
            <a:picLocks noGrp="1" noChangeAspect="1"/>
          </p:cNvPicPr>
          <p:nvPr>
            <p:ph sz="half" idx="2"/>
          </p:nvPr>
        </p:nvPicPr>
        <p:blipFill>
          <a:blip r:embed="rId2">
            <a:extLst>
              <a:ext uri="{28A0092B-C50C-407E-A947-70E740481C1C}">
                <a14:useLocalDpi xmlns:a14="http://schemas.microsoft.com/office/drawing/2010/main" val="0"/>
              </a:ext>
            </a:extLst>
          </a:blip>
          <a:srcRect t="6320" b="6320"/>
          <a:stretch>
            <a:fillRect/>
          </a:stretch>
        </p:blipFill>
        <p:spPr/>
      </p:pic>
    </p:spTree>
    <p:extLst>
      <p:ext uri="{BB962C8B-B14F-4D97-AF65-F5344CB8AC3E}">
        <p14:creationId xmlns:p14="http://schemas.microsoft.com/office/powerpoint/2010/main" val="7535531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Composition in a Still Life</a:t>
            </a:r>
            <a:endParaRPr lang="en-US" dirty="0"/>
          </a:p>
        </p:txBody>
      </p:sp>
      <p:sp>
        <p:nvSpPr>
          <p:cNvPr id="3" name="Content Placeholder 2"/>
          <p:cNvSpPr>
            <a:spLocks noGrp="1"/>
          </p:cNvSpPr>
          <p:nvPr>
            <p:ph sz="half" idx="1"/>
          </p:nvPr>
        </p:nvSpPr>
        <p:spPr/>
        <p:txBody>
          <a:bodyPr/>
          <a:lstStyle/>
          <a:p>
            <a:r>
              <a:rPr lang="en-US" dirty="0" smtClean="0"/>
              <a:t>Composition is the placement of objects within the picture plane. Its not only about how you set up the objects but how you put them on your paper.</a:t>
            </a:r>
            <a:endParaRPr lang="en-US" dirty="0"/>
          </a:p>
        </p:txBody>
      </p:sp>
      <p:sp>
        <p:nvSpPr>
          <p:cNvPr id="4" name="Content Placeholder 3"/>
          <p:cNvSpPr>
            <a:spLocks noGrp="1"/>
          </p:cNvSpPr>
          <p:nvPr>
            <p:ph sz="half" idx="2"/>
          </p:nvPr>
        </p:nvSpPr>
        <p:spPr/>
        <p:txBody>
          <a:bodyPr/>
          <a:lstStyle/>
          <a:p>
            <a:r>
              <a:rPr lang="en-US" dirty="0" smtClean="0"/>
              <a:t>Ask yourself?</a:t>
            </a:r>
          </a:p>
          <a:p>
            <a:pPr marL="0" indent="0">
              <a:buNone/>
            </a:pPr>
            <a:r>
              <a:rPr lang="en-US" dirty="0" smtClean="0"/>
              <a:t>How do you use the space on your paper? Be conscious of the Negative space as well as the positive space. If something is off usually the negative space </a:t>
            </a:r>
            <a:r>
              <a:rPr lang="en-US" dirty="0" err="1" smtClean="0"/>
              <a:t>spaes</a:t>
            </a:r>
            <a:r>
              <a:rPr lang="en-US" dirty="0" smtClean="0"/>
              <a:t> offer a clue!!!</a:t>
            </a:r>
            <a:endParaRPr lang="en-US" dirty="0"/>
          </a:p>
        </p:txBody>
      </p:sp>
    </p:spTree>
    <p:extLst>
      <p:ext uri="{BB962C8B-B14F-4D97-AF65-F5344CB8AC3E}">
        <p14:creationId xmlns:p14="http://schemas.microsoft.com/office/powerpoint/2010/main" val="13242118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Negative </a:t>
            </a:r>
            <a:r>
              <a:rPr lang="en-US" dirty="0" err="1" smtClean="0"/>
              <a:t>vs</a:t>
            </a:r>
            <a:r>
              <a:rPr lang="en-US" dirty="0" smtClean="0"/>
              <a:t> Positive</a:t>
            </a:r>
            <a:endParaRPr lang="en-US" dirty="0"/>
          </a:p>
        </p:txBody>
      </p:sp>
      <p:sp>
        <p:nvSpPr>
          <p:cNvPr id="5" name="Text Placeholder 4"/>
          <p:cNvSpPr>
            <a:spLocks noGrp="1"/>
          </p:cNvSpPr>
          <p:nvPr>
            <p:ph type="body" idx="1"/>
          </p:nvPr>
        </p:nvSpPr>
        <p:spPr/>
        <p:txBody>
          <a:bodyPr>
            <a:normAutofit fontScale="85000" lnSpcReduction="10000"/>
          </a:bodyPr>
          <a:lstStyle/>
          <a:p>
            <a:r>
              <a:rPr lang="en-US" dirty="0" smtClean="0"/>
              <a:t>The blank or empty space around the objects.</a:t>
            </a:r>
            <a:endParaRPr lang="en-US" dirty="0"/>
          </a:p>
        </p:txBody>
      </p:sp>
      <p:sp>
        <p:nvSpPr>
          <p:cNvPr id="7" name="Text Placeholder 6"/>
          <p:cNvSpPr>
            <a:spLocks noGrp="1"/>
          </p:cNvSpPr>
          <p:nvPr>
            <p:ph type="body" sz="half" idx="3"/>
          </p:nvPr>
        </p:nvSpPr>
        <p:spPr/>
        <p:txBody>
          <a:bodyPr>
            <a:normAutofit fontScale="92500" lnSpcReduction="20000"/>
          </a:bodyPr>
          <a:lstStyle/>
          <a:p>
            <a:r>
              <a:rPr lang="en-US" dirty="0" smtClean="0"/>
              <a:t>The space the objects take up.</a:t>
            </a:r>
            <a:endParaRPr lang="en-US" dirty="0"/>
          </a:p>
        </p:txBody>
      </p:sp>
      <p:pic>
        <p:nvPicPr>
          <p:cNvPr id="9" name="Content Placeholder 8" descr="images.jpg"/>
          <p:cNvPicPr>
            <a:picLocks noGrp="1" noChangeAspect="1"/>
          </p:cNvPicPr>
          <p:nvPr>
            <p:ph sz="quarter" idx="2"/>
          </p:nvPr>
        </p:nvPicPr>
        <p:blipFill>
          <a:blip r:embed="rId2">
            <a:extLst>
              <a:ext uri="{28A0092B-C50C-407E-A947-70E740481C1C}">
                <a14:useLocalDpi xmlns:a14="http://schemas.microsoft.com/office/drawing/2010/main" val="0"/>
              </a:ext>
            </a:extLst>
          </a:blip>
          <a:srcRect t="-50050" b="-50050"/>
          <a:stretch>
            <a:fillRect/>
          </a:stretch>
        </p:blipFill>
        <p:spPr/>
      </p:pic>
      <p:pic>
        <p:nvPicPr>
          <p:cNvPr id="10" name="Content Placeholder 9" descr="images.png"/>
          <p:cNvPicPr>
            <a:picLocks noGrp="1" noChangeAspect="1"/>
          </p:cNvPicPr>
          <p:nvPr>
            <p:ph sz="quarter" idx="4"/>
          </p:nvPr>
        </p:nvPicPr>
        <p:blipFill>
          <a:blip r:embed="rId3">
            <a:extLst>
              <a:ext uri="{28A0092B-C50C-407E-A947-70E740481C1C}">
                <a14:useLocalDpi xmlns:a14="http://schemas.microsoft.com/office/drawing/2010/main" val="0"/>
              </a:ext>
            </a:extLst>
          </a:blip>
          <a:srcRect t="-33838" b="-33838"/>
          <a:stretch>
            <a:fillRect/>
          </a:stretch>
        </p:blipFill>
        <p:spPr/>
      </p:pic>
    </p:spTree>
    <p:extLst>
      <p:ext uri="{BB962C8B-B14F-4D97-AF65-F5344CB8AC3E}">
        <p14:creationId xmlns:p14="http://schemas.microsoft.com/office/powerpoint/2010/main" val="6219240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View Finder: The 1st Step to a good composition</a:t>
            </a:r>
            <a:endParaRPr lang="en-US" dirty="0"/>
          </a:p>
        </p:txBody>
      </p:sp>
      <p:sp>
        <p:nvSpPr>
          <p:cNvPr id="7" name="Content Placeholder 6"/>
          <p:cNvSpPr>
            <a:spLocks noGrp="1"/>
          </p:cNvSpPr>
          <p:nvPr>
            <p:ph idx="1"/>
          </p:nvPr>
        </p:nvSpPr>
        <p:spPr/>
        <p:txBody>
          <a:bodyPr/>
          <a:lstStyle/>
          <a:p>
            <a:pPr marL="0" indent="0">
              <a:buNone/>
            </a:pPr>
            <a:r>
              <a:rPr lang="en-US" dirty="0" smtClean="0"/>
              <a:t>Use a view finder or your hand to frame your composition. This helps block out the surrounding area. You can use your phone camera to do this but it is always better to draw from life so only use it for sketching and set up</a:t>
            </a:r>
          </a:p>
          <a:p>
            <a:pPr marL="0" indent="0">
              <a:buNone/>
            </a:pPr>
            <a:r>
              <a:rPr lang="en-US" dirty="0" smtClean="0"/>
              <a:t> purposes.</a:t>
            </a:r>
            <a:endParaRPr lang="en-US" dirty="0"/>
          </a:p>
        </p:txBody>
      </p:sp>
      <p:pic>
        <p:nvPicPr>
          <p:cNvPr id="8" name="Picture 7" descr="image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04610" y="4095750"/>
            <a:ext cx="3276600" cy="2476500"/>
          </a:xfrm>
          <a:prstGeom prst="rect">
            <a:avLst/>
          </a:prstGeom>
        </p:spPr>
      </p:pic>
    </p:spTree>
    <p:extLst>
      <p:ext uri="{BB962C8B-B14F-4D97-AF65-F5344CB8AC3E}">
        <p14:creationId xmlns:p14="http://schemas.microsoft.com/office/powerpoint/2010/main" val="41965371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Tips for a good composition:</a:t>
            </a:r>
            <a:endParaRPr lang="en-US" dirty="0"/>
          </a:p>
        </p:txBody>
      </p:sp>
      <p:pic>
        <p:nvPicPr>
          <p:cNvPr id="6" name="Picture 5" descr="still-lifepowerpoint-5-1024.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4380764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descr="still-lifepowerpoint-7-1024.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8675901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descr="still-lifepowerpoint-8-1024.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19012205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oundry">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Foundry">
      <a:majorFont>
        <a:latin typeface="Rockwell"/>
        <a:ea typeface=""/>
        <a:cs typeface=""/>
        <a:font script="Grek" typeface="Cambria"/>
        <a:font script="Cyrl" typeface="Cambria"/>
        <a:font script="Jpan" typeface="ＭＳ 明朝"/>
        <a:font script="Hang" typeface="바탕"/>
        <a:font script="Hans" typeface="华文新魏"/>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ＭＳ 明朝"/>
        <a:font script="Hang" typeface="바탕"/>
        <a:font script="Hans" typeface="华文新魏"/>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Foundry.thmx</Template>
  <TotalTime>80</TotalTime>
  <Words>591</Words>
  <Application>Microsoft Macintosh PowerPoint</Application>
  <PresentationFormat>On-screen Show (4:3)</PresentationFormat>
  <Paragraphs>56</Paragraphs>
  <Slides>18</Slides>
  <Notes>2</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Foundry</vt:lpstr>
      <vt:lpstr>Still Life based on the Art of David Hockney</vt:lpstr>
      <vt:lpstr>What Is A Still Life? </vt:lpstr>
      <vt:lpstr>History</vt:lpstr>
      <vt:lpstr>Composition in a Still Life</vt:lpstr>
      <vt:lpstr>      Negative vs Positive</vt:lpstr>
      <vt:lpstr>View Finder: The 1st Step to a good composition</vt:lpstr>
      <vt:lpstr>Tips for a good composition:</vt:lpstr>
      <vt:lpstr>PowerPoint Presentation</vt:lpstr>
      <vt:lpstr>PowerPoint Presentation</vt:lpstr>
      <vt:lpstr>PowerPoint Presentation</vt:lpstr>
      <vt:lpstr>How to Sight or Measure 1 &amp; 2</vt:lpstr>
      <vt:lpstr>Perspective Drawing and looking at Negative space lead to an accurate drawing!</vt:lpstr>
      <vt:lpstr>PowerPoint Presentation</vt:lpstr>
      <vt:lpstr>David Hockney</vt:lpstr>
      <vt:lpstr>About him…</vt:lpstr>
      <vt:lpstr>PowerPoint Presentation</vt:lpstr>
      <vt:lpstr>The Panama Hat</vt:lpstr>
      <vt:lpstr>Assignment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Still Life based on the Art of David Hockney</dc:title>
  <dc:creator>Myles Hoefle</dc:creator>
  <cp:lastModifiedBy>Myles Hoefle</cp:lastModifiedBy>
  <cp:revision>10</cp:revision>
  <dcterms:created xsi:type="dcterms:W3CDTF">2018-09-15T14:15:20Z</dcterms:created>
  <dcterms:modified xsi:type="dcterms:W3CDTF">2018-09-15T15:36:20Z</dcterms:modified>
</cp:coreProperties>
</file>